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49915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endParaRPr lang="en-US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6860" y="304800"/>
            <a:ext cx="5821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ocuments\GVCN giỏi\giáo án thi tuần 15\ảnh của tổ 3\nhảy dây\choi-nhay-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43000"/>
            <a:ext cx="4588739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ocuments\GVCN giỏi\giáo án thi tuần 15\ảnh của tổ 3\nhảy dây\images1343100_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369" y="1208489"/>
            <a:ext cx="4399191" cy="262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User\Documents\GVCN giỏi\giáo án thi tuần 15\ảnh của tổ 3\nhảy dây\maxresdefaul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9" y="4014787"/>
            <a:ext cx="4572499" cy="284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User\Documents\GVCN giỏi\giáo án thi tuần 15\ảnh của tổ 3\nhảy dây\trc3b2-chc6a1i-dc3a2n-gian-nhe1baa3y-dc3a2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60" y="4051014"/>
            <a:ext cx="4358640" cy="2806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78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dây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54864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vi-VN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vi-VN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endParaRPr lang="en-US" sz="2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vướng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088069"/>
            <a:ext cx="7315200" cy="276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3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2006-08-16T00:00:00Z</dcterms:created>
  <dcterms:modified xsi:type="dcterms:W3CDTF">2017-11-19T08:31:59Z</dcterms:modified>
</cp:coreProperties>
</file>